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70" r:id="rId3"/>
    <p:sldId id="257" r:id="rId4"/>
    <p:sldId id="267" r:id="rId5"/>
    <p:sldId id="269" r:id="rId6"/>
    <p:sldId id="26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2861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73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8655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364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87824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225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679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75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0005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4256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635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930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1285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631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0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089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734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852572-BCAF-4B12-87C3-C25BEA8766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WASP_SLAYER</a:t>
            </a:r>
            <a:br>
              <a:rPr lang="ru-RU" dirty="0"/>
            </a:br>
            <a:br>
              <a:rPr lang="ru-RU" dirty="0"/>
            </a:br>
            <a:r>
              <a:rPr lang="en-US" dirty="0"/>
              <a:t>IT school Samsung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B73FBD-4A13-4131-8283-A53AC6094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59145" y="5950655"/>
            <a:ext cx="7766936" cy="109689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Проект выполнил: </a:t>
            </a:r>
            <a:r>
              <a:rPr lang="ru-RU" dirty="0" err="1"/>
              <a:t>Калилец</a:t>
            </a:r>
            <a:r>
              <a:rPr lang="ru-RU" dirty="0"/>
              <a:t> Владимир Алексеевич</a:t>
            </a:r>
          </a:p>
          <a:p>
            <a:r>
              <a:rPr lang="ru-RU" dirty="0"/>
              <a:t>Преподаватель: Усов Сергей</a:t>
            </a:r>
            <a:r>
              <a:rPr lang="en-US" dirty="0"/>
              <a:t> </a:t>
            </a:r>
            <a:r>
              <a:rPr lang="ru-RU" dirty="0"/>
              <a:t>Константинович</a:t>
            </a:r>
            <a:endParaRPr lang="ru-RU" b="1" dirty="0"/>
          </a:p>
          <a:p>
            <a:r>
              <a:rPr lang="ru-RU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40124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DFFAAE-E2ED-434E-8D21-7C51F00F4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Введение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4BB464-41DE-412C-B0B6-4E4D529A4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1714500" cy="1866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EA6AF2F-7825-41CB-8069-97370365F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515" y="3959733"/>
            <a:ext cx="2143125" cy="21431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F9B699A-BEDE-4F27-A93A-C1ED9740A5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03" y="1930400"/>
            <a:ext cx="355282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6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363CCB-22A5-4331-99DD-5C287A3C8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79503"/>
          </a:xfrm>
        </p:spPr>
        <p:txBody>
          <a:bodyPr/>
          <a:lstStyle/>
          <a:p>
            <a:r>
              <a:rPr lang="ru-RU" dirty="0"/>
              <a:t>О движке: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3E431A-DA03-415C-A0AB-546DE5B5C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20427"/>
            <a:ext cx="8596668" cy="610783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Возможности движка:</a:t>
            </a:r>
          </a:p>
          <a:p>
            <a:pPr marL="0" indent="0">
              <a:buNone/>
            </a:pPr>
            <a:r>
              <a:rPr lang="ru-RU" dirty="0"/>
              <a:t>	1. отрисовка 3</a:t>
            </a:r>
            <a:r>
              <a:rPr lang="en-US" dirty="0"/>
              <a:t>D </a:t>
            </a:r>
            <a:r>
              <a:rPr lang="ru-RU" dirty="0"/>
              <a:t>моделей с поддержкой цвета, нормалей, текстур, карты 	нормалей.</a:t>
            </a:r>
          </a:p>
          <a:p>
            <a:pPr marL="0" indent="0">
              <a:buNone/>
            </a:pPr>
            <a:r>
              <a:rPr lang="ru-RU" dirty="0"/>
              <a:t>	2. возможность подгружать модели из *</a:t>
            </a:r>
            <a:r>
              <a:rPr lang="en-US" dirty="0"/>
              <a:t>.obj </a:t>
            </a:r>
            <a:r>
              <a:rPr lang="ru-RU" dirty="0"/>
              <a:t>файлов.</a:t>
            </a:r>
          </a:p>
          <a:p>
            <a:pPr marL="0" indent="0">
              <a:buNone/>
            </a:pPr>
            <a:r>
              <a:rPr lang="ru-RU" dirty="0"/>
              <a:t>	3. наличие </a:t>
            </a:r>
            <a:r>
              <a:rPr lang="en-US" dirty="0"/>
              <a:t>sky box (</a:t>
            </a:r>
            <a:r>
              <a:rPr lang="ru-RU" dirty="0"/>
              <a:t>неба</a:t>
            </a:r>
            <a:r>
              <a:rPr lang="en-US" dirty="0"/>
              <a:t>)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dirty="0"/>
              <a:t>	4. наличие мягких теней (можно настраивать их мягкость).</a:t>
            </a:r>
          </a:p>
          <a:p>
            <a:pPr marL="0" indent="0">
              <a:buNone/>
            </a:pPr>
            <a:r>
              <a:rPr lang="ru-RU" dirty="0"/>
              <a:t>	5. простая физика.</a:t>
            </a:r>
          </a:p>
          <a:p>
            <a:pPr marL="0" indent="0">
              <a:buNone/>
            </a:pPr>
            <a:r>
              <a:rPr lang="ru-RU" dirty="0"/>
              <a:t>	6. возможность </a:t>
            </a:r>
            <a:r>
              <a:rPr lang="ru-RU" dirty="0" err="1"/>
              <a:t>отрисовывать</a:t>
            </a:r>
            <a:r>
              <a:rPr lang="ru-RU" dirty="0"/>
              <a:t> 2</a:t>
            </a:r>
            <a:r>
              <a:rPr lang="en-US" dirty="0"/>
              <a:t>D </a:t>
            </a:r>
            <a:r>
              <a:rPr lang="ru-RU" dirty="0"/>
              <a:t>объекты (</a:t>
            </a:r>
            <a:r>
              <a:rPr lang="en-US" dirty="0"/>
              <a:t>UI</a:t>
            </a:r>
            <a:r>
              <a:rPr lang="ru-RU" dirty="0"/>
              <a:t>).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7</a:t>
            </a:r>
            <a:r>
              <a:rPr lang="ru-RU" dirty="0"/>
              <a:t>. возможность работы со звуком.</a:t>
            </a:r>
          </a:p>
          <a:p>
            <a:pPr marL="0" indent="0">
              <a:buNone/>
            </a:pPr>
            <a:r>
              <a:rPr lang="ru-RU" dirty="0"/>
              <a:t>	8. отслеживание нажатий.</a:t>
            </a:r>
          </a:p>
          <a:p>
            <a:pPr marL="0" indent="0">
              <a:buNone/>
            </a:pPr>
            <a:r>
              <a:rPr lang="ru-RU" dirty="0"/>
              <a:t>	9. инструмент для создания простых анимации. </a:t>
            </a:r>
          </a:p>
          <a:p>
            <a:pPr marL="0" indent="0">
              <a:buNone/>
            </a:pPr>
            <a:r>
              <a:rPr lang="ru-RU" dirty="0"/>
              <a:t>	10. возможность добавлять источники света, но от них не будет теней.  </a:t>
            </a:r>
          </a:p>
          <a:p>
            <a:pPr marL="0" indent="0">
              <a:buNone/>
            </a:pPr>
            <a:r>
              <a:rPr lang="ru-RU" dirty="0"/>
              <a:t>	11. возможность написания своих шейдеров. </a:t>
            </a:r>
          </a:p>
          <a:p>
            <a:pPr marL="0" indent="0">
              <a:buNone/>
            </a:pPr>
            <a:r>
              <a:rPr lang="ru-RU" dirty="0"/>
              <a:t>	12. переключение между сценами.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335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723AF3-65E0-45DA-B9F4-F14C22E7B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686540"/>
          </a:xfrm>
        </p:spPr>
        <p:txBody>
          <a:bodyPr/>
          <a:lstStyle/>
          <a:p>
            <a:r>
              <a:rPr lang="ru-RU" dirty="0"/>
              <a:t>Демонстрация возможностей</a:t>
            </a:r>
          </a:p>
        </p:txBody>
      </p:sp>
      <p:pic>
        <p:nvPicPr>
          <p:cNvPr id="3" name="демо">
            <a:hlinkClick r:id="" action="ppaction://media"/>
            <a:extLst>
              <a:ext uri="{FF2B5EF4-FFF2-40B4-BE49-F238E27FC236}">
                <a16:creationId xmlns:a16="http://schemas.microsoft.com/office/drawing/2014/main" id="{6F032EB7-506F-4851-8621-A86CC40930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5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C83880-2892-46F5-B3CB-78DC9BC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659907"/>
          </a:xfrm>
        </p:spPr>
        <p:txBody>
          <a:bodyPr/>
          <a:lstStyle/>
          <a:p>
            <a:r>
              <a:rPr lang="ru-RU" dirty="0"/>
              <a:t>Демонстрация возможностей</a:t>
            </a:r>
          </a:p>
        </p:txBody>
      </p:sp>
      <p:pic>
        <p:nvPicPr>
          <p:cNvPr id="3" name="Мультимедиа1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E4C64578-E56A-4845-B00A-1D00E52982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97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C7A5FE-D6A4-446B-B115-7AAAF8948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9907"/>
          </a:xfrm>
        </p:spPr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C841FD-57A4-4D7D-A1DA-81F68EC16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69508"/>
            <a:ext cx="8596668" cy="2086252"/>
          </a:xfrm>
        </p:spPr>
        <p:txBody>
          <a:bodyPr/>
          <a:lstStyle/>
          <a:p>
            <a:endParaRPr lang="ru-RU" dirty="0"/>
          </a:p>
          <a:p>
            <a:endParaRPr lang="ru-RU" dirty="0"/>
          </a:p>
          <a:p>
            <a:pPr lvl="4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E57E3C-FEE2-49D3-AB2B-868138BFC1E9}"/>
              </a:ext>
            </a:extLst>
          </p:cNvPr>
          <p:cNvSpPr txBox="1"/>
          <p:nvPr/>
        </p:nvSpPr>
        <p:spPr>
          <a:xfrm>
            <a:off x="2867488" y="4856086"/>
            <a:ext cx="5060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320080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465</TotalTime>
  <Words>160</Words>
  <Application>Microsoft Office PowerPoint</Application>
  <PresentationFormat>Широкоэкранный</PresentationFormat>
  <Paragraphs>26</Paragraphs>
  <Slides>6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Аспект</vt:lpstr>
      <vt:lpstr>WASP_SLAYER  IT school Samsung</vt:lpstr>
      <vt:lpstr>Введение</vt:lpstr>
      <vt:lpstr>О движке: </vt:lpstr>
      <vt:lpstr>Демонстрация возможностей</vt:lpstr>
      <vt:lpstr>Демонстрация возможностей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WASP_SLAYER</dc:title>
  <dc:creator>Professional</dc:creator>
  <cp:lastModifiedBy>Professional</cp:lastModifiedBy>
  <cp:revision>20</cp:revision>
  <dcterms:created xsi:type="dcterms:W3CDTF">2022-06-14T09:09:51Z</dcterms:created>
  <dcterms:modified xsi:type="dcterms:W3CDTF">2022-06-30T03:04:20Z</dcterms:modified>
</cp:coreProperties>
</file>

<file path=docProps/thumbnail.jpeg>
</file>